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63" r:id="rId6"/>
    <p:sldId id="259" r:id="rId7"/>
    <p:sldId id="279" r:id="rId8"/>
    <p:sldId id="260" r:id="rId9"/>
    <p:sldId id="261" r:id="rId10"/>
    <p:sldId id="264" r:id="rId11"/>
    <p:sldId id="278" r:id="rId12"/>
    <p:sldId id="262" r:id="rId13"/>
    <p:sldId id="280" r:id="rId14"/>
    <p:sldId id="281" r:id="rId15"/>
    <p:sldId id="282" r:id="rId16"/>
    <p:sldId id="266" r:id="rId17"/>
    <p:sldId id="267" r:id="rId18"/>
    <p:sldId id="273" r:id="rId19"/>
    <p:sldId id="283" r:id="rId20"/>
    <p:sldId id="268" r:id="rId21"/>
    <p:sldId id="284" r:id="rId22"/>
    <p:sldId id="269" r:id="rId23"/>
    <p:sldId id="270" r:id="rId24"/>
    <p:sldId id="287" r:id="rId25"/>
    <p:sldId id="288" r:id="rId26"/>
    <p:sldId id="285" r:id="rId27"/>
    <p:sldId id="291" r:id="rId28"/>
    <p:sldId id="289" r:id="rId29"/>
    <p:sldId id="292" r:id="rId30"/>
    <p:sldId id="271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24D3469-2C90-4F5C-A52E-7CBDD978B4E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A6B7989-152F-44F6-A41A-DBF1002161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4K1q9Ntcr5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124200"/>
            <a:ext cx="4013200" cy="428625"/>
          </a:xfrm>
        </p:spPr>
        <p:txBody>
          <a:bodyPr/>
          <a:lstStyle/>
          <a:p>
            <a:r>
              <a:rPr lang="en-US" sz="2800" b="1" i="1" dirty="0" smtClean="0"/>
              <a:t>1789-1815</a:t>
            </a:r>
            <a:endParaRPr lang="en-US" sz="28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514600"/>
            <a:ext cx="4013200" cy="599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French Revolution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Napoleon's Reign</a:t>
            </a:r>
            <a:endParaRPr lang="en-US" dirty="0"/>
          </a:p>
        </p:txBody>
      </p:sp>
      <p:pic>
        <p:nvPicPr>
          <p:cNvPr id="11266" name="Picture 2" descr="https://i.ytimg.com/vi/IqTOQU5TAII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16680"/>
            <a:ext cx="43349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National Assembly (1789-1791)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Turned France into a constitutional monarchy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Reign of Terror (1792-1794)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Death of the monarchy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Directory (1795-1799)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Reaction against </a:t>
            </a:r>
            <a:r>
              <a:rPr lang="en-US" dirty="0" err="1" smtClean="0"/>
              <a:t>extremeism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Age of Napoleon (1799-1815)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Revolutionary changes and dictatorship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876800" cy="40751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1789 – Political crisis and famine in France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Great Fear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Rumors of attacks on villages and towns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Rumors of troops taking crops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Peasants revolted against nobles because of the rumors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Factions</a:t>
            </a:r>
            <a:r>
              <a:rPr lang="en-US" dirty="0" smtClean="0"/>
              <a:t> in Paris pushed for change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dirty="0" smtClean="0"/>
              <a:t>Middle class militias formed to oppose royal troops</a:t>
            </a:r>
            <a:endParaRPr lang="en-US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	Led by </a:t>
            </a:r>
            <a:r>
              <a:rPr lang="en-US" b="1" dirty="0" smtClean="0"/>
              <a:t>Marquis de Lafayette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Revolt Begins</a:t>
            </a:r>
            <a:endParaRPr lang="en-US" dirty="0"/>
          </a:p>
        </p:txBody>
      </p:sp>
      <p:pic>
        <p:nvPicPr>
          <p:cNvPr id="2050" name="Picture 2" descr="http://www.jcs-group.com/military/aapeople/lafayet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8922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0375" y="1828800"/>
            <a:ext cx="8229600" cy="30480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August 4</a:t>
            </a:r>
            <a:r>
              <a:rPr lang="en-US" baseline="30000" dirty="0" smtClean="0"/>
              <a:t>th</a:t>
            </a:r>
            <a:r>
              <a:rPr lang="en-US" dirty="0" smtClean="0"/>
              <a:t>, 1789 – The National assembly (made of nobles) decided to end their tax privileges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	Response to peasant uprisings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Assembly created “The Declaration of Rights of Men and the Citizen”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Modeled after the American Declaration of </a:t>
            </a:r>
            <a:r>
              <a:rPr lang="en-US" dirty="0" err="1"/>
              <a:t>I</a:t>
            </a:r>
            <a:r>
              <a:rPr lang="en-US" dirty="0" err="1" smtClean="0"/>
              <a:t>ndependance</a:t>
            </a:r>
            <a:endParaRPr lang="en-US" dirty="0" smtClean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“All men are born free and equal”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“liberty, property, security, and resistance to oppression”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</a:t>
            </a:r>
            <a:endParaRPr lang="en-US" dirty="0"/>
          </a:p>
        </p:txBody>
      </p:sp>
      <p:sp>
        <p:nvSpPr>
          <p:cNvPr id="4" name="AutoShape 2" descr="Image result for French national assembly 17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rench national assembly 178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rench national assembly 178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799"/>
            <a:ext cx="2971800" cy="193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3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0375" y="1828800"/>
            <a:ext cx="5026025" cy="50292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French women were not happy that the Declaration did not apply to them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Women’s March of Versailles – October 5</a:t>
            </a:r>
            <a:r>
              <a:rPr lang="en-US" baseline="30000" dirty="0" smtClean="0"/>
              <a:t>th</a:t>
            </a:r>
            <a:r>
              <a:rPr lang="en-US" dirty="0" smtClean="0"/>
              <a:t>, 1789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13 mile march from Paris to Versailles in the rain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Demanded to see the king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women were also angry with Marie Antoinette because she lived a wealthy life and the other women were suffering.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She did some acts for the poor, but her lifestyle was the main focus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They forced the King and his family to return to Paris where he was practically a prisoner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</a:t>
            </a:r>
            <a:endParaRPr lang="en-US" dirty="0"/>
          </a:p>
        </p:txBody>
      </p:sp>
      <p:sp>
        <p:nvSpPr>
          <p:cNvPr id="4" name="AutoShape 2" descr="Image result for French national assembly 17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rench national assembly 178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rench national assembly 178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marie-antoinette.org/wp-content/uploads/2009/11/portrait_Marie_Antoinette_Young2cv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276600" cy="456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847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1790 - French Catholic Church becomes controlled by the National Assembly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This angers the people because this allowed the clergy to become paid members  of the government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Constitution of 1791 makes a new government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Limited the powers of the monarchy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King Louis XIV tries to escape Paris, but fails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Rulers in other nearby countries feared that the revolution would spread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They did not want to be overthrown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Emigres</a:t>
            </a:r>
            <a:r>
              <a:rPr lang="en-US" dirty="0" smtClean="0"/>
              <a:t> spread stories of horror to nobles in nearby countries (Freedom fever)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Demands for a republic soon followed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French radicals in power soon declared war against other countries with monarchies (Austria, Prussia, Britain, and others.)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</a:t>
            </a:r>
            <a:endParaRPr lang="en-US" dirty="0"/>
          </a:p>
        </p:txBody>
      </p:sp>
      <p:pic>
        <p:nvPicPr>
          <p:cNvPr id="4" name="Google Shape;32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0" y="1905000"/>
            <a:ext cx="76962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8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847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By 1792, mobs of citizens were storming palaces and other locations of nobility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Many people had been killed based on their status, or their affiliation with a 	person of higher status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More Radicals took over the Assembly </a:t>
            </a:r>
          </a:p>
          <a:p>
            <a:pPr marL="342900" lvl="2" indent="-342900" algn="l">
              <a:buFont typeface="Arial" pitchFamily="34" charset="0"/>
              <a:buChar char="•"/>
            </a:pPr>
            <a:r>
              <a:rPr lang="en-US" dirty="0" smtClean="0"/>
              <a:t> 	Lands belonging to nobles were </a:t>
            </a:r>
            <a:r>
              <a:rPr lang="en-US" dirty="0" err="1" smtClean="0"/>
              <a:t>siezed</a:t>
            </a:r>
            <a:endParaRPr lang="en-US" dirty="0" smtClean="0"/>
          </a:p>
          <a:p>
            <a:pPr marL="342900" lvl="2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Titles of nobility were abolished</a:t>
            </a:r>
            <a:endParaRPr lang="en-US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All members of the royal family were executed by October 1792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By 1793, France’s revolutionaries had made enemies with most of Europe</a:t>
            </a:r>
            <a:endParaRPr lang="en-US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War and hunger divided France, even after the nobles and monarchy were gone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800600" cy="44561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Committee of Public Safety </a:t>
            </a:r>
            <a:r>
              <a:rPr lang="en-US" dirty="0" smtClean="0"/>
              <a:t>was created to handle the war and hunger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The 12 members has nearly absolute 	power over France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Also in charge of trials and executions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Raised Taxes to support the war against 	European monarchies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Maximilien</a:t>
            </a:r>
            <a:r>
              <a:rPr lang="en-US" dirty="0" smtClean="0"/>
              <a:t> Robespierre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Lawyer and politician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Took leadership over the Committee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Said to be “incorruptible”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Advocate for mass executions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</a:t>
            </a:r>
            <a:endParaRPr lang="en-US" dirty="0"/>
          </a:p>
        </p:txBody>
      </p:sp>
      <p:pic>
        <p:nvPicPr>
          <p:cNvPr id="8194" name="Picture 2" descr="https://upload.wikimedia.org/wikipedia/commons/thumb/7/75/Robespierre_crop.jpg/220px-Robespierre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25016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pic>
        <p:nvPicPr>
          <p:cNvPr id="5" name="Google Shape;335;p44" descr="Image result for french revolutionary wars map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" y="1828800"/>
            <a:ext cx="79248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0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114800" cy="39989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radical part of the revolution slowed down after Robespierre and the Committee were executed in July of 1794.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	This was known as the 	“</a:t>
            </a:r>
            <a:r>
              <a:rPr lang="en-US" sz="2000" b="1" dirty="0" smtClean="0"/>
              <a:t>Reign of Terror</a:t>
            </a:r>
            <a:r>
              <a:rPr lang="en-US" sz="2000" dirty="0" smtClean="0"/>
              <a:t>”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	The </a:t>
            </a:r>
            <a:r>
              <a:rPr lang="en-US" sz="2000" b="1" dirty="0" smtClean="0"/>
              <a:t>guillotine</a:t>
            </a:r>
            <a:r>
              <a:rPr lang="en-US" sz="2000" dirty="0" smtClean="0"/>
              <a:t> was used as a 	tool to dispense “justice”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Around 400,000 people had been 	killed with the guillotine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pic>
        <p:nvPicPr>
          <p:cNvPr id="9218" name="Picture 2" descr="Image result for guillo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28850"/>
            <a:ext cx="32956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2020824"/>
            <a:ext cx="4648200" cy="41513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What were the causes for the French revolt?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Why was it so difficult for a stable government to function in France?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What were the benefits and the drawbacks to a dictatorship in France?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Google Shape;24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8200" y="2209800"/>
            <a:ext cx="42672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1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When the Reign of Terror ended, the Revolution entered its third phase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Moderates took over and created the Constitution of 1795</a:t>
            </a:r>
            <a:endParaRPr lang="en-US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Created a five man directory and two-house legislature (mostly middle class)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Officials were now elected by the people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new leadership also created peace with Prussia and Spain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Still at war with Austria and Britain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Emigres</a:t>
            </a:r>
            <a:r>
              <a:rPr lang="en-US" dirty="0" smtClean="0"/>
              <a:t> who fled France were returning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People who supported the monarchy began making their way into the Directory and legislature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Potential protests and riots began to form again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191000" cy="407517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Napoleon Bonaparte </a:t>
            </a:r>
            <a:endParaRPr lang="en-US" dirty="0" smtClean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 smtClean="0"/>
              <a:t> 	War hero</a:t>
            </a:r>
          </a:p>
          <a:p>
            <a:pPr marL="342900" lvl="2" indent="-342900" algn="l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	Victories against Italy and 	Austria</a:t>
            </a:r>
            <a:endParaRPr lang="en-US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Politicians tried to use him for their cause</a:t>
            </a:r>
            <a:endParaRPr lang="en-US" b="1" dirty="0" smtClean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	</a:t>
            </a:r>
            <a:r>
              <a:rPr lang="en-US" sz="2000" dirty="0" smtClean="0"/>
              <a:t>Napoleon outsmarted them 	and made himself the ruler of 	France</a:t>
            </a:r>
            <a:endParaRPr lang="en-US" sz="2000" dirty="0"/>
          </a:p>
          <a:p>
            <a:pPr algn="l"/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</a:t>
            </a:r>
            <a:endParaRPr lang="en-US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86200" cy="4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Under Napoleon, France began to be empowered by </a:t>
            </a:r>
            <a:r>
              <a:rPr lang="en-US" b="1" dirty="0" smtClean="0"/>
              <a:t>Nationalism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Pride and devotion to your country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“Children of the Fatherland”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Slavery was abolished in all French colonies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“La Marseillaise” becomes France’s national anthem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	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www.youtube.com/watch?v=4K1q9Ntcr5g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France’s new empire</a:t>
            </a:r>
            <a:endParaRPr lang="en-US" dirty="0"/>
          </a:p>
        </p:txBody>
      </p:sp>
      <p:pic>
        <p:nvPicPr>
          <p:cNvPr id="12290" name="Picture 2" descr="Image result for french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38100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43400" y="2020824"/>
            <a:ext cx="4343400" cy="43799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Some loved him, some hated him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Ruled from 1799 to 1815</a:t>
            </a:r>
            <a:endParaRPr lang="en-US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Crowned himself as Emperor of 	the French Empire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The crown was given by the Pope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Strong French support allowed him to get to where he was</a:t>
            </a:r>
            <a:endParaRPr lang="en-US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Also known as a </a:t>
            </a:r>
            <a:r>
              <a:rPr lang="en-US" b="1" dirty="0" smtClean="0"/>
              <a:t>plebiscite 	(popular ballot vote)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Napoleon</a:t>
            </a:r>
            <a:endParaRPr lang="en-US" dirty="0"/>
          </a:p>
        </p:txBody>
      </p:sp>
      <p:pic>
        <p:nvPicPr>
          <p:cNvPr id="13314" name="Picture 2" descr="Image result for Napo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276600" cy="43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3799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Napoleon reformed France under his rule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	Strengthened central power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	Focus was on order, security, and efficiency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	Controlled the economy and built roads and </a:t>
            </a:r>
            <a:r>
              <a:rPr lang="en-US" dirty="0" smtClean="0"/>
              <a:t>canals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Made peace with the Catholic Church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He won support from all classes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Accepted the return of </a:t>
            </a:r>
            <a:r>
              <a:rPr lang="en-US" dirty="0" err="1" smtClean="0"/>
              <a:t>emigres</a:t>
            </a:r>
            <a:r>
              <a:rPr lang="en-US" dirty="0" smtClean="0"/>
              <a:t> if they took an oath of loyalty</a:t>
            </a:r>
            <a:endParaRPr lang="en-US" dirty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Let peasants have rights to lands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Middle class liked the economic boom and order to the chaos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Opened jobs to all who were qualified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Napoleon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4953000" cy="43799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Napoleonic Codes</a:t>
            </a:r>
            <a:r>
              <a:rPr lang="en-US" dirty="0" smtClean="0"/>
              <a:t> created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Equality to all citizens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Religious tolerance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Abolished feudalism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Women lost rights gained in the Revolution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Men had full authority in their households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Napoleon</a:t>
            </a:r>
            <a:endParaRPr lang="en-US" dirty="0"/>
          </a:p>
        </p:txBody>
      </p:sp>
      <p:pic>
        <p:nvPicPr>
          <p:cNvPr id="14338" name="Picture 2" descr="Image result for napoleonic c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581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1804 to 1812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 	Napoleon defeated all opposition from other European </a:t>
            </a:r>
            <a:r>
              <a:rPr lang="en-US" dirty="0" smtClean="0"/>
              <a:t>countries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	Britain was the final opponent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	</a:t>
            </a:r>
            <a:r>
              <a:rPr lang="en-US" b="1" dirty="0" smtClean="0"/>
              <a:t>Annexed</a:t>
            </a:r>
            <a:r>
              <a:rPr lang="en-US" dirty="0" smtClean="0"/>
              <a:t> several areas to become a part of France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	While Napoleon was fighting Britain, Britain was began fighting the 	U.S. in the War of 1812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	He also sold a large chunk of land to the U.S., which became known 		as the </a:t>
            </a:r>
            <a:r>
              <a:rPr lang="en-US" b="1" dirty="0" smtClean="0"/>
              <a:t>Louisiana Purchase</a:t>
            </a:r>
          </a:p>
          <a:p>
            <a:pPr marL="342900" lvl="2" indent="-342900" algn="l"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	 	This was to fund the war against Britain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62800" cy="44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Lands conquered by Napoleon began to revolt against the French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Revolts in Madrid, Rome, the Netherlands, and German regions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Spain and Austria fight France once more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Spain uses </a:t>
            </a:r>
            <a:r>
              <a:rPr lang="en-US" b="1" dirty="0" smtClean="0"/>
              <a:t>guerrilla warfare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Tsar of Russia and Napoleon broke their alliance and went to war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Napoleon invades Russia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Russia retreats to Moscow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French troops starve and freeze during the harsh winter and retreat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Out of 600,000 troops, only 20,000 returned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Napoleon’s failure became well known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The new alliance of Britain, Russia, Prussia, and Austria defeated Napoleon at 	the Battle of the Nations Leipzig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Napoleon </a:t>
            </a:r>
            <a:r>
              <a:rPr lang="en-US" b="1" dirty="0" smtClean="0"/>
              <a:t>abdicated </a:t>
            </a:r>
            <a:r>
              <a:rPr lang="en-US" dirty="0" smtClean="0"/>
              <a:t>the following year in 1814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Exiled from France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King Louis XVIII became the new king of France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Not popular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Napoleon returns to power in 1815, but looses at the Battle of Waterloo against the British three months later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He’s exiled AGAIN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Napoleon died in 1821 while in exile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 1789, France still used an </a:t>
            </a:r>
            <a:r>
              <a:rPr lang="en-US" b="1" dirty="0" err="1" smtClean="0"/>
              <a:t>ancien</a:t>
            </a:r>
            <a:r>
              <a:rPr lang="en-US" b="1" dirty="0" smtClean="0"/>
              <a:t> regime</a:t>
            </a:r>
            <a:endParaRPr lang="en-US" dirty="0" smtClean="0"/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Divided social classes (called </a:t>
            </a:r>
            <a:r>
              <a:rPr lang="en-US" b="1" dirty="0" smtClean="0"/>
              <a:t>estates)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First Estate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Clergy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Second Estate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Nobility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Third Estate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Everybody else (mostly poor)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16367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Congress in Vienna </a:t>
            </a:r>
            <a:r>
              <a:rPr lang="en-US" dirty="0" smtClean="0"/>
              <a:t>restored order in France in 1815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Concert of Europe </a:t>
            </a:r>
            <a:r>
              <a:rPr lang="en-US" dirty="0" smtClean="0"/>
              <a:t>was a gathering of European leaders who pushed for peace in Europe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No wars on Napoleon’s scale for another 100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Ashes</a:t>
            </a:r>
            <a:endParaRPr lang="en-US" dirty="0"/>
          </a:p>
        </p:txBody>
      </p:sp>
      <p:pic>
        <p:nvPicPr>
          <p:cNvPr id="16386" name="Picture 2" descr="Image result for concert of 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88080"/>
            <a:ext cx="4190478" cy="30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estates</a:t>
            </a:r>
            <a:endParaRPr lang="en-US" dirty="0"/>
          </a:p>
        </p:txBody>
      </p:sp>
      <p:pic>
        <p:nvPicPr>
          <p:cNvPr id="1026" name="Picture 2" descr="https://i.pinimg.com/originals/cc/e0/a2/cce0a2b3337c1f1c321c648ae15a8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clergy were members of the church and had the most wealth and did not pay taxes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Many criticized the church and wanted reform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Nobles held the top government jobs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Did not pay taxes, but also did not make as much money as the clergy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Third Estate had its own tier of classes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b="1" dirty="0" smtClean="0"/>
              <a:t>Bourgeoisie </a:t>
            </a:r>
            <a:r>
              <a:rPr lang="en-US" dirty="0" smtClean="0"/>
              <a:t>was at the top </a:t>
            </a:r>
          </a:p>
          <a:p>
            <a:pPr marL="342900" lvl="2" indent="-342900" algn="l"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	 	Merchants, lawyers, business owners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	The rest of the third estate was peasants and workers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Divided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France was in debt because of King Louis XIV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 	Too much money spent on the Seven Years War and the American Revolution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Bad harvests from crops also affected the economy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Many people were starving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Louis XV and XVI ran up the debt even more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King Louis XIV summoned the </a:t>
            </a:r>
            <a:r>
              <a:rPr lang="en-US" b="1" dirty="0" smtClean="0"/>
              <a:t>Estates-General</a:t>
            </a:r>
            <a:r>
              <a:rPr lang="en-US" dirty="0" smtClean="0"/>
              <a:t> to get a </a:t>
            </a:r>
            <a:r>
              <a:rPr lang="en-US" b="1" dirty="0" smtClean="0"/>
              <a:t>cahiers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Estates-General were representatives of each estate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	Cahiers were a list of grievances against the king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Only property owners could vote, leading to misrepresentation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Troubles</a:t>
            </a:r>
            <a:endParaRPr lang="en-US" dirty="0"/>
          </a:p>
        </p:txBody>
      </p:sp>
      <p:sp>
        <p:nvSpPr>
          <p:cNvPr id="4" name="AutoShape 2" descr="Image result for louis x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Louis Family</a:t>
            </a:r>
            <a:endParaRPr lang="en-US" dirty="0"/>
          </a:p>
        </p:txBody>
      </p:sp>
      <p:pic>
        <p:nvPicPr>
          <p:cNvPr id="3074" name="Picture 2" descr="Image result for King louis 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4999"/>
            <a:ext cx="38862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ouis x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095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louis xv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louis xv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louis xv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louis xv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27704"/>
            <a:ext cx="1945978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19415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July 14,1789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	Became known as France’s Independence Day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French citizens stormed the </a:t>
            </a:r>
            <a:r>
              <a:rPr lang="en-US" b="1" dirty="0" smtClean="0"/>
              <a:t>Bastille</a:t>
            </a:r>
            <a:r>
              <a:rPr lang="en-US" dirty="0" smtClean="0"/>
              <a:t> in search of weapons to fight the oncoming troops that King Louis XIV sent to Paris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guards fought the citizens, but eventually the Bastille was taken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Bastille</a:t>
            </a:r>
            <a:endParaRPr lang="en-US" dirty="0"/>
          </a:p>
        </p:txBody>
      </p:sp>
      <p:pic>
        <p:nvPicPr>
          <p:cNvPr id="4" name="Google Shape;300;p38" descr="Image result for storm the Bastille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2600" y="3962400"/>
            <a:ext cx="57150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Revolt</a:t>
            </a:r>
            <a:endParaRPr lang="en-US" dirty="0"/>
          </a:p>
        </p:txBody>
      </p:sp>
      <p:pic>
        <p:nvPicPr>
          <p:cNvPr id="4" name="Google Shape;358;p47"/>
          <p:cNvPicPr preferRelativeResize="0"/>
          <p:nvPr/>
        </p:nvPicPr>
        <p:blipFill rotWithShape="1">
          <a:blip r:embed="rId2">
            <a:alphaModFix/>
          </a:blip>
          <a:srcRect t="10514" b="10427"/>
          <a:stretch/>
        </p:blipFill>
        <p:spPr>
          <a:xfrm>
            <a:off x="116493" y="3081528"/>
            <a:ext cx="887510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9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3136</TotalTime>
  <Words>355</Words>
  <Application>Microsoft Office PowerPoint</Application>
  <PresentationFormat>On-screen Show (4:3)</PresentationFormat>
  <Paragraphs>221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BlackTie</vt:lpstr>
      <vt:lpstr>French Revolution &amp; Napoleon's Reign</vt:lpstr>
      <vt:lpstr>Questions</vt:lpstr>
      <vt:lpstr>Background</vt:lpstr>
      <vt:lpstr>The estates</vt:lpstr>
      <vt:lpstr>Society Divided</vt:lpstr>
      <vt:lpstr>Financial Troubles</vt:lpstr>
      <vt:lpstr>The Louis Family</vt:lpstr>
      <vt:lpstr>The Bastille</vt:lpstr>
      <vt:lpstr>A new Revolt</vt:lpstr>
      <vt:lpstr>Timeline for Change</vt:lpstr>
      <vt:lpstr>Revolt Begins</vt:lpstr>
      <vt:lpstr>National Assembly</vt:lpstr>
      <vt:lpstr>National Assembly</vt:lpstr>
      <vt:lpstr>Radicals</vt:lpstr>
      <vt:lpstr>Terror</vt:lpstr>
      <vt:lpstr>Terror</vt:lpstr>
      <vt:lpstr>Terror</vt:lpstr>
      <vt:lpstr>Nationalism</vt:lpstr>
      <vt:lpstr>Reign of Terror</vt:lpstr>
      <vt:lpstr>The Directory</vt:lpstr>
      <vt:lpstr>Napoleon</vt:lpstr>
      <vt:lpstr>France’s new empire</vt:lpstr>
      <vt:lpstr>Age of Napoleon</vt:lpstr>
      <vt:lpstr>Age of Napoleon</vt:lpstr>
      <vt:lpstr>Age of Napoleon</vt:lpstr>
      <vt:lpstr>French Empire</vt:lpstr>
      <vt:lpstr>Louisiana purchase</vt:lpstr>
      <vt:lpstr>The Collapse</vt:lpstr>
      <vt:lpstr>The Collapse</vt:lpstr>
      <vt:lpstr>From the Ashes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 &amp; Napoleon's Reign</dc:title>
  <dc:creator>Windows User</dc:creator>
  <cp:lastModifiedBy>Windows User</cp:lastModifiedBy>
  <cp:revision>69</cp:revision>
  <dcterms:created xsi:type="dcterms:W3CDTF">2018-08-13T19:11:03Z</dcterms:created>
  <dcterms:modified xsi:type="dcterms:W3CDTF">2018-08-15T23:27:36Z</dcterms:modified>
</cp:coreProperties>
</file>